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7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5" r:id="rId14"/>
    <p:sldId id="269" r:id="rId15"/>
    <p:sldId id="270" r:id="rId16"/>
    <p:sldId id="271" r:id="rId17"/>
    <p:sldId id="272" r:id="rId18"/>
    <p:sldId id="273" r:id="rId19"/>
    <p:sldId id="276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3A6E2-66EC-4352-B9E0-23517A426BF2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7475B-131B-4E5D-B655-06991E9FF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3A6E2-66EC-4352-B9E0-23517A426BF2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7475B-131B-4E5D-B655-06991E9FF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3A6E2-66EC-4352-B9E0-23517A426BF2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7475B-131B-4E5D-B655-06991E9FF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3A6E2-66EC-4352-B9E0-23517A426BF2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7475B-131B-4E5D-B655-06991E9FF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3A6E2-66EC-4352-B9E0-23517A426BF2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7475B-131B-4E5D-B655-06991E9FF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3A6E2-66EC-4352-B9E0-23517A426BF2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7475B-131B-4E5D-B655-06991E9FF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3A6E2-66EC-4352-B9E0-23517A426BF2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7475B-131B-4E5D-B655-06991E9FF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3A6E2-66EC-4352-B9E0-23517A426BF2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7475B-131B-4E5D-B655-06991E9FF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3A6E2-66EC-4352-B9E0-23517A426BF2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7475B-131B-4E5D-B655-06991E9FF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3A6E2-66EC-4352-B9E0-23517A426BF2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7475B-131B-4E5D-B655-06991E9FF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3A6E2-66EC-4352-B9E0-23517A426BF2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7475B-131B-4E5D-B655-06991E9FF0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B93A6E2-66EC-4352-B9E0-23517A426BF2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917475B-131B-4E5D-B655-06991E9FF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7000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Poyut-deti-Pesnya-pro-detskiy-sad(muzofon.com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Constantia" pitchFamily="18" charset="0"/>
              </a:rPr>
              <a:t>Вот они какие - дети нашей группы</a:t>
            </a:r>
            <a:br>
              <a:rPr lang="ru-RU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младшая группа  «Сказка»</a:t>
            </a:r>
            <a:endParaRPr lang="ru-RU" dirty="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Автор: Книга Н. В. воспитатель первой </a:t>
            </a:r>
          </a:p>
          <a:p>
            <a:r>
              <a:rPr lang="ru-RU" dirty="0" smtClean="0"/>
              <a:t>квалификационной категории</a:t>
            </a:r>
            <a:endParaRPr lang="ru-RU" dirty="0"/>
          </a:p>
        </p:txBody>
      </p:sp>
      <p:pic>
        <p:nvPicPr>
          <p:cNvPr id="6" name="Poyut-deti-Pesnya-pro-detskiy-sad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3095" y="40466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i="1" dirty="0">
                <a:solidFill>
                  <a:schemeClr val="tx2"/>
                </a:solidFill>
              </a:rPr>
              <a:t> «Детский сад № 8 города Шимановска»</a:t>
            </a:r>
            <a:endParaRPr lang="ru-RU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1857364"/>
            <a:ext cx="3931920" cy="1428760"/>
          </a:xfrm>
        </p:spPr>
        <p:txBody>
          <a:bodyPr>
            <a:noAutofit/>
          </a:bodyPr>
          <a:lstStyle/>
          <a:p>
            <a:r>
              <a:rPr lang="ru-RU" sz="1400" b="0" dirty="0" smtClean="0"/>
              <a:t>«А теперь садитесь, детки,</a:t>
            </a:r>
          </a:p>
          <a:p>
            <a:r>
              <a:rPr lang="ru-RU" sz="1400" b="0" dirty="0" smtClean="0"/>
              <a:t>Слушайте внимательно.</a:t>
            </a:r>
          </a:p>
          <a:p>
            <a:r>
              <a:rPr lang="ru-RU" sz="1400" b="0" dirty="0" smtClean="0"/>
              <a:t>Покажу вам представление</a:t>
            </a:r>
          </a:p>
          <a:p>
            <a:r>
              <a:rPr lang="ru-RU" sz="1400" b="0" dirty="0" smtClean="0"/>
              <a:t>Очень занимательное.»</a:t>
            </a:r>
            <a:endParaRPr lang="ru-RU" sz="14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1400" b="0" dirty="0" smtClean="0"/>
              <a:t>«Заинька, поскачи.</a:t>
            </a:r>
          </a:p>
          <a:p>
            <a:pPr algn="ctr">
              <a:spcBef>
                <a:spcPts val="0"/>
              </a:spcBef>
            </a:pPr>
            <a:r>
              <a:rPr lang="ru-RU" sz="1400" b="0" dirty="0" smtClean="0"/>
              <a:t>Серенький, поскачи.</a:t>
            </a:r>
          </a:p>
          <a:p>
            <a:pPr algn="ctr">
              <a:spcBef>
                <a:spcPts val="0"/>
              </a:spcBef>
            </a:pPr>
            <a:r>
              <a:rPr lang="ru-RU" sz="1400" b="0" dirty="0" smtClean="0"/>
              <a:t>Вот так, этак поскачи.»</a:t>
            </a:r>
            <a:endParaRPr lang="ru-RU" sz="1400" b="0" dirty="0"/>
          </a:p>
        </p:txBody>
      </p:sp>
      <p:pic>
        <p:nvPicPr>
          <p:cNvPr id="8194" name="Picture 2" descr="C:\Documents and Settings\Admin\Мои документы\фотки гр сказка\Копия SAM_163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00438"/>
            <a:ext cx="4110067" cy="2609357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Мои документы\фотки гр сказка\Копия SAM_16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963" y="1678877"/>
            <a:ext cx="3930650" cy="302717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0915656">
            <a:off x="642826" y="918354"/>
            <a:ext cx="3931920" cy="1148689"/>
          </a:xfrm>
        </p:spPr>
        <p:txBody>
          <a:bodyPr>
            <a:noAutofit/>
          </a:bodyPr>
          <a:lstStyle/>
          <a:p>
            <a:r>
              <a:rPr lang="ru-RU" sz="1400" b="0" dirty="0" smtClean="0"/>
              <a:t>Вот какой хороший пёсик:</a:t>
            </a:r>
          </a:p>
          <a:p>
            <a:r>
              <a:rPr lang="ru-RU" sz="1400" b="0" dirty="0" smtClean="0"/>
              <a:t>Бублик хвост и кнопка-носик.</a:t>
            </a:r>
          </a:p>
          <a:p>
            <a:r>
              <a:rPr lang="ru-RU" sz="1400" b="0" dirty="0" smtClean="0"/>
              <a:t>Глажу пёсика ладошкой,</a:t>
            </a:r>
          </a:p>
          <a:p>
            <a:r>
              <a:rPr lang="ru-RU" sz="1400" b="0" dirty="0" smtClean="0"/>
              <a:t>А зовут его </a:t>
            </a:r>
            <a:r>
              <a:rPr lang="ru-RU" sz="1400" b="0" dirty="0" err="1" smtClean="0"/>
              <a:t>Татошкой</a:t>
            </a:r>
            <a:r>
              <a:rPr lang="ru-RU" sz="1400" b="0" dirty="0" smtClean="0"/>
              <a:t>.</a:t>
            </a:r>
            <a:endParaRPr lang="ru-RU" sz="14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rot="1135357">
            <a:off x="4652169" y="579438"/>
            <a:ext cx="3931920" cy="792162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1400" b="0" dirty="0" smtClean="0"/>
              <a:t>Мы в машину всей гурьбой</a:t>
            </a:r>
          </a:p>
          <a:p>
            <a:pPr algn="r"/>
            <a:r>
              <a:rPr lang="ru-RU" sz="1400" b="0" dirty="0" smtClean="0"/>
              <a:t>Сели прокатиться.</a:t>
            </a:r>
          </a:p>
          <a:p>
            <a:pPr algn="r"/>
            <a:r>
              <a:rPr lang="ru-RU" sz="1400" b="0" dirty="0" smtClean="0"/>
              <a:t>Наш автобус голубой</a:t>
            </a:r>
          </a:p>
          <a:p>
            <a:pPr algn="r"/>
            <a:r>
              <a:rPr lang="ru-RU" sz="1400" b="0" dirty="0" smtClean="0"/>
              <a:t>По дороге мчится.</a:t>
            </a:r>
            <a:endParaRPr lang="ru-RU" sz="1400" b="0" dirty="0"/>
          </a:p>
        </p:txBody>
      </p:sp>
      <p:pic>
        <p:nvPicPr>
          <p:cNvPr id="6147" name="Picture 3" descr="C:\Documents and Settings\Admin\Мои документы\фотки гр сказка\SAM_161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25802">
            <a:off x="642910" y="2428868"/>
            <a:ext cx="3930650" cy="2947988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Мои документы\фотки гр сказка\SAM_183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61074">
            <a:off x="4652963" y="1718468"/>
            <a:ext cx="3930650" cy="29479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0763968">
            <a:off x="571472" y="500042"/>
            <a:ext cx="3931920" cy="1063612"/>
          </a:xfrm>
        </p:spPr>
        <p:txBody>
          <a:bodyPr>
            <a:normAutofit fontScale="25000" lnSpcReduction="20000"/>
          </a:bodyPr>
          <a:lstStyle/>
          <a:p>
            <a:r>
              <a:rPr lang="ru-RU" sz="5600" b="0" dirty="0" smtClean="0"/>
              <a:t>Лёнечка, Лёнечка, посиди тихонечко –</a:t>
            </a:r>
          </a:p>
          <a:p>
            <a:r>
              <a:rPr lang="ru-RU" sz="5600" b="0" dirty="0" smtClean="0"/>
              <a:t>Вот увидишь: мышки </a:t>
            </a:r>
          </a:p>
          <a:p>
            <a:r>
              <a:rPr lang="ru-RU" sz="5600" b="0" dirty="0" smtClean="0"/>
              <a:t>Принесут нам книжки!</a:t>
            </a:r>
          </a:p>
          <a:p>
            <a:r>
              <a:rPr lang="ru-RU" sz="5600" b="0" dirty="0" smtClean="0"/>
              <a:t> Будем книжки читать –</a:t>
            </a:r>
          </a:p>
          <a:p>
            <a:r>
              <a:rPr lang="ru-RU" sz="5600" b="0" dirty="0" smtClean="0"/>
              <a:t> Будем всё на свете знать!</a:t>
            </a:r>
          </a:p>
          <a:p>
            <a:endParaRPr lang="ru-RU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rot="923851">
            <a:off x="4652169" y="1357298"/>
            <a:ext cx="3931920" cy="1214446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1400" b="0" dirty="0" smtClean="0"/>
              <a:t>Раз, два, три, четыре </a:t>
            </a:r>
          </a:p>
          <a:p>
            <a:pPr algn="r">
              <a:spcBef>
                <a:spcPts val="0"/>
              </a:spcBef>
            </a:pPr>
            <a:r>
              <a:rPr lang="ru-RU" sz="1400" b="0" dirty="0" smtClean="0"/>
              <a:t>Мы посуду перемыли:</a:t>
            </a:r>
          </a:p>
          <a:p>
            <a:pPr algn="r">
              <a:spcBef>
                <a:spcPts val="0"/>
              </a:spcBef>
            </a:pPr>
            <a:r>
              <a:rPr lang="ru-RU" sz="1400" b="0" dirty="0" smtClean="0"/>
              <a:t>Чайник, чашку, ковшик, ложку</a:t>
            </a:r>
          </a:p>
          <a:p>
            <a:pPr algn="r">
              <a:spcBef>
                <a:spcPts val="0"/>
              </a:spcBef>
            </a:pPr>
            <a:r>
              <a:rPr lang="ru-RU" sz="1400" b="0" dirty="0" smtClean="0"/>
              <a:t>И большую поварёшку.</a:t>
            </a:r>
            <a:endParaRPr lang="ru-RU" sz="1400" b="0" dirty="0"/>
          </a:p>
        </p:txBody>
      </p:sp>
      <p:pic>
        <p:nvPicPr>
          <p:cNvPr id="1026" name="Picture 2" descr="C:\Documents and Settings\Admin\Мои документы\фотки гр сказка\Копия SAM_175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87136">
            <a:off x="665699" y="1714500"/>
            <a:ext cx="3815278" cy="3222625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фотки гр сказка\SAM_18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844563">
            <a:off x="4643438" y="3071810"/>
            <a:ext cx="3930650" cy="31567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2">
            <a:normAutofit/>
          </a:bodyPr>
          <a:lstStyle/>
          <a:p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Вот какие мы большие</a:t>
            </a:r>
            <a:br>
              <a:rPr lang="ru-RU" sz="14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Всё умеем сами!</a:t>
            </a:r>
            <a:br>
              <a:rPr lang="ru-RU" sz="14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Вот какие мы большие –</a:t>
            </a:r>
            <a:br>
              <a:rPr lang="ru-RU" sz="14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Повторяйте с нами:  </a:t>
            </a:r>
            <a:br>
              <a:rPr lang="ru-RU" sz="14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Эта ножка - левая, эта ножка – правая…</a:t>
            </a:r>
            <a:br>
              <a:rPr lang="ru-RU" sz="14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Или всё наоборот? </a:t>
            </a:r>
            <a:br>
              <a:rPr lang="ru-RU" sz="14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Может лучше обратиться</a:t>
            </a:r>
            <a:br>
              <a:rPr lang="ru-RU" sz="14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К нашей милой няне?</a:t>
            </a:r>
            <a:endParaRPr lang="ru-RU" sz="14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2" descr="C:\Documents and Settings\Admin\Мои документы\фотки гр сказка\Копия SAM_17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22289">
            <a:off x="785786" y="642918"/>
            <a:ext cx="3138055" cy="3491345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фотки гр сказка\SAM_1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5949">
            <a:off x="4875539" y="983902"/>
            <a:ext cx="3454813" cy="32155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160164"/>
          </a:xfrm>
        </p:spPr>
        <p:txBody>
          <a:bodyPr numCol="2">
            <a:normAutofit/>
          </a:bodyPr>
          <a:lstStyle/>
          <a:p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Мы - в просторном, светлом зале.</a:t>
            </a:r>
            <a:br>
              <a:rPr lang="ru-RU" sz="14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И в нарядном этом зале</a:t>
            </a:r>
            <a:br>
              <a:rPr lang="ru-RU" sz="14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Тётя села у рояля!</a:t>
            </a:r>
            <a:br>
              <a:rPr lang="ru-RU" sz="14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Бегают тётины пальцы проворные,</a:t>
            </a:r>
            <a:br>
              <a:rPr lang="ru-RU" sz="14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Трогают клавиши белые, чёрные.</a:t>
            </a:r>
            <a:br>
              <a:rPr lang="ru-RU" sz="14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Мы возле тёти на стульях сидели</a:t>
            </a:r>
            <a:br>
              <a:rPr lang="ru-RU" sz="14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Про Машу и киску песенки пели.</a:t>
            </a:r>
            <a:br>
              <a:rPr lang="ru-RU" sz="14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Потом в этом зале мы с тётей плясали. </a:t>
            </a:r>
            <a:endParaRPr lang="ru-RU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Мои документы\фотки гр сказка\SAM_188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823" y="1447800"/>
            <a:ext cx="3703029" cy="3489325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Мои документы\фотки гр сказка\SAM_187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963" y="1638014"/>
            <a:ext cx="3930650" cy="31088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0925382">
            <a:off x="609210" y="599618"/>
            <a:ext cx="3724925" cy="792162"/>
          </a:xfrm>
        </p:spPr>
        <p:txBody>
          <a:bodyPr>
            <a:normAutofit/>
          </a:bodyPr>
          <a:lstStyle/>
          <a:p>
            <a:r>
              <a:rPr lang="ru-RU" sz="1400" b="0" dirty="0" smtClean="0"/>
              <a:t>Девочки-мамы вместе играют,</a:t>
            </a:r>
          </a:p>
          <a:p>
            <a:r>
              <a:rPr lang="ru-RU" sz="1400" b="0" dirty="0" smtClean="0"/>
              <a:t>Кукол в колясках по группе катают.</a:t>
            </a:r>
            <a:endParaRPr lang="ru-RU" sz="14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rot="1019712">
            <a:off x="5182968" y="888905"/>
            <a:ext cx="3545049" cy="1285884"/>
          </a:xfrm>
        </p:spPr>
        <p:txBody>
          <a:bodyPr>
            <a:normAutofit/>
          </a:bodyPr>
          <a:lstStyle/>
          <a:p>
            <a:r>
              <a:rPr lang="ru-RU" sz="1400" b="0" dirty="0" smtClean="0"/>
              <a:t>Вот поезд наш едет, колёса стучат,</a:t>
            </a:r>
          </a:p>
          <a:p>
            <a:r>
              <a:rPr lang="ru-RU" sz="1400" b="0" dirty="0" smtClean="0"/>
              <a:t>А в поезде нашем ребята сидят.</a:t>
            </a:r>
          </a:p>
          <a:p>
            <a:r>
              <a:rPr lang="ru-RU" sz="1400" b="0" dirty="0" smtClean="0"/>
              <a:t>Чу-чу, чу-чу-чу! Бежит паровоз.</a:t>
            </a:r>
          </a:p>
          <a:p>
            <a:r>
              <a:rPr lang="ru-RU" sz="1400" b="0" dirty="0" smtClean="0"/>
              <a:t>Далёко, далёко ребят он повёз.</a:t>
            </a:r>
            <a:endParaRPr lang="ru-RU" sz="1400" b="0" dirty="0"/>
          </a:p>
        </p:txBody>
      </p:sp>
      <p:pic>
        <p:nvPicPr>
          <p:cNvPr id="12290" name="Picture 2" descr="C:\Documents and Settings\Admin\Мои документы\фотки гр сказка\Копия SAM_165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51445">
            <a:off x="660942" y="1912562"/>
            <a:ext cx="3505816" cy="3195646"/>
          </a:xfrm>
          <a:prstGeom prst="rect">
            <a:avLst/>
          </a:prstGeom>
          <a:noFill/>
        </p:spPr>
      </p:pic>
      <p:pic>
        <p:nvPicPr>
          <p:cNvPr id="12291" name="Picture 3" descr="C:\Documents and Settings\Admin\Мои документы\малыши\P10101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22894">
            <a:off x="4330271" y="2442619"/>
            <a:ext cx="3930650" cy="283880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2143116"/>
            <a:ext cx="3393272" cy="1214446"/>
          </a:xfrm>
        </p:spPr>
        <p:txBody>
          <a:bodyPr>
            <a:normAutofit/>
          </a:bodyPr>
          <a:lstStyle/>
          <a:p>
            <a:r>
              <a:rPr lang="ru-RU" sz="1400" b="0" dirty="0" smtClean="0"/>
              <a:t>Я на коврике лежу,</a:t>
            </a:r>
          </a:p>
          <a:p>
            <a:r>
              <a:rPr lang="ru-RU" sz="1400" b="0" dirty="0" smtClean="0"/>
              <a:t>Вертолёт в руках держу.</a:t>
            </a:r>
          </a:p>
          <a:p>
            <a:r>
              <a:rPr lang="ru-RU" sz="1400" b="0" dirty="0" smtClean="0"/>
              <a:t>Мы летали с ним, летали,</a:t>
            </a:r>
          </a:p>
          <a:p>
            <a:r>
              <a:rPr lang="ru-RU" sz="1400" b="0" dirty="0" smtClean="0"/>
              <a:t>Вдруг споткнулись и упали.</a:t>
            </a:r>
            <a:endParaRPr lang="ru-RU" sz="14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1063612"/>
          </a:xfrm>
        </p:spPr>
        <p:txBody>
          <a:bodyPr>
            <a:noAutofit/>
          </a:bodyPr>
          <a:lstStyle/>
          <a:p>
            <a:r>
              <a:rPr lang="ru-RU" sz="1400" b="0" dirty="0" smtClean="0"/>
              <a:t>С пирамидкой я играю:</a:t>
            </a:r>
          </a:p>
          <a:p>
            <a:r>
              <a:rPr lang="ru-RU" sz="1400" b="0" dirty="0" smtClean="0"/>
              <a:t>Собираю, разбираю.</a:t>
            </a:r>
          </a:p>
          <a:p>
            <a:r>
              <a:rPr lang="ru-RU" sz="1400" b="0" dirty="0" smtClean="0"/>
              <a:t>Это очень интересно</a:t>
            </a:r>
          </a:p>
          <a:p>
            <a:r>
              <a:rPr lang="ru-RU" sz="1400" b="0" dirty="0" smtClean="0"/>
              <a:t>И для пальчиков полезно</a:t>
            </a:r>
            <a:r>
              <a:rPr lang="ru-RU" sz="1400" b="0" dirty="0" smtClean="0">
                <a:latin typeface="Constantia" pitchFamily="18" charset="0"/>
              </a:rPr>
              <a:t>.</a:t>
            </a:r>
            <a:endParaRPr lang="ru-RU" sz="1400" b="0" dirty="0">
              <a:latin typeface="Constantia" pitchFamily="18" charset="0"/>
            </a:endParaRPr>
          </a:p>
        </p:txBody>
      </p:sp>
      <p:pic>
        <p:nvPicPr>
          <p:cNvPr id="13315" name="Picture 3" descr="C:\Documents and Settings\Admin\Мои документы\малыши\P101009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2963" y="1755928"/>
            <a:ext cx="3930650" cy="2873068"/>
          </a:xfrm>
          <a:prstGeom prst="rect">
            <a:avLst/>
          </a:prstGeom>
          <a:noFill/>
        </p:spPr>
      </p:pic>
      <p:pic>
        <p:nvPicPr>
          <p:cNvPr id="9218" name="Picture 2" descr="C:\Documents and Settings\Admin\Мои документы\фотки гр сказка\гр11\Копия DSC0792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00438"/>
            <a:ext cx="3930650" cy="27572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Мы играем целый день,</a:t>
            </a:r>
            <a:br>
              <a:rPr lang="ru-RU" sz="16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целый день играть не лень.</a:t>
            </a:r>
            <a:br>
              <a:rPr lang="ru-RU" sz="16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Ты смотри не отставай,</a:t>
            </a:r>
            <a:br>
              <a:rPr lang="ru-RU" sz="16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Всё за нами повторяй.</a:t>
            </a:r>
            <a:endParaRPr lang="ru-RU" sz="1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endParaRPr lang="ru-RU" sz="1400" b="0" dirty="0"/>
          </a:p>
        </p:txBody>
      </p:sp>
      <p:pic>
        <p:nvPicPr>
          <p:cNvPr id="14338" name="Picture 2" descr="C:\Documents and Settings\Admin\Мои документы\малыши\P101008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13" y="1718468"/>
            <a:ext cx="3930650" cy="2947988"/>
          </a:xfrm>
          <a:prstGeom prst="rect">
            <a:avLst/>
          </a:prstGeom>
          <a:noFill/>
        </p:spPr>
      </p:pic>
      <p:pic>
        <p:nvPicPr>
          <p:cNvPr id="1026" name="Picture 2" descr="F:\группа № 11 апрель 2014\DSC001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00174"/>
            <a:ext cx="3355331" cy="311288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178958" cy="1135050"/>
          </a:xfrm>
        </p:spPr>
        <p:txBody>
          <a:bodyPr>
            <a:noAutofit/>
          </a:bodyPr>
          <a:lstStyle/>
          <a:p>
            <a:r>
              <a:rPr lang="ru-RU" sz="1400" b="0" dirty="0" smtClean="0"/>
              <a:t>В руки руль скорей берите,</a:t>
            </a:r>
          </a:p>
          <a:p>
            <a:r>
              <a:rPr lang="ru-RU" sz="1400" b="0" dirty="0" smtClean="0"/>
              <a:t>Да моторчик заводите,</a:t>
            </a:r>
          </a:p>
          <a:p>
            <a:r>
              <a:rPr lang="ru-RU" sz="1400" b="0" dirty="0" smtClean="0"/>
              <a:t>Накачаем дружно шины,</a:t>
            </a:r>
          </a:p>
          <a:p>
            <a:r>
              <a:rPr lang="ru-RU" sz="1400" b="0" dirty="0" smtClean="0"/>
              <a:t>Едет весело машина.</a:t>
            </a:r>
            <a:endParaRPr lang="ru-RU" sz="14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2143116"/>
            <a:ext cx="3931920" cy="1143008"/>
          </a:xfrm>
        </p:spPr>
        <p:txBody>
          <a:bodyPr>
            <a:normAutofit/>
          </a:bodyPr>
          <a:lstStyle/>
          <a:p>
            <a:r>
              <a:rPr lang="ru-RU" sz="1400" b="0" dirty="0" smtClean="0"/>
              <a:t>Кукла в ванночке не плачет,</a:t>
            </a:r>
          </a:p>
          <a:p>
            <a:r>
              <a:rPr lang="ru-RU" sz="1400" b="0" dirty="0" smtClean="0"/>
              <a:t>Просидит хоть целый час.</a:t>
            </a:r>
          </a:p>
          <a:p>
            <a:r>
              <a:rPr lang="ru-RU" sz="1400" b="0" dirty="0" smtClean="0"/>
              <a:t>Любит мыться! Это значит –</a:t>
            </a:r>
          </a:p>
          <a:p>
            <a:r>
              <a:rPr lang="ru-RU" sz="1400" b="0" dirty="0" smtClean="0"/>
              <a:t>Кукла умница у нас!</a:t>
            </a:r>
          </a:p>
          <a:p>
            <a:endParaRPr lang="ru-RU" sz="1400" b="0" dirty="0"/>
          </a:p>
        </p:txBody>
      </p:sp>
      <p:pic>
        <p:nvPicPr>
          <p:cNvPr id="1026" name="Picture 2" descr="C:\Documents and Settings\Admin\Мои документы\фотки гр сказка\Копия SAM_18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00438"/>
            <a:ext cx="3930650" cy="2911467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фотки гр сказка\гр11\Копия DSC078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928802"/>
            <a:ext cx="3379669" cy="34893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2">
            <a:normAutofit/>
          </a:bodyPr>
          <a:lstStyle/>
          <a:p>
            <a:r>
              <a:rPr lang="ru-RU" sz="1600" b="0" dirty="0" smtClean="0">
                <a:solidFill>
                  <a:schemeClr val="tx1"/>
                </a:solidFill>
              </a:rPr>
              <a:t>Нам на месте не сидится,</a:t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>Любим мы повеселиться.</a:t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/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>Нам плясать и петь не лень –</a:t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>мы б плясали целый день!</a:t>
            </a:r>
            <a:endParaRPr lang="ru-RU" sz="1600" b="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Admin\Мои документы\фоткт НГ\н.г.№5\Копия DSC089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429" y="530225"/>
            <a:ext cx="3292079" cy="4389438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Мои документы\фоткт НГ\д.р.софии\Копия DSC088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150" y="1192351"/>
            <a:ext cx="3930650" cy="306518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14950"/>
            <a:ext cx="8183880" cy="1357322"/>
          </a:xfrm>
        </p:spPr>
        <p:txBody>
          <a:bodyPr numCol="1">
            <a:normAutofit fontScale="90000"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300" dirty="0" smtClean="0">
                <a:solidFill>
                  <a:schemeClr val="tx1"/>
                </a:solidFill>
              </a:rPr>
              <a:t>Детей с улыбкой мы встречаем.                                  Чтобы здоровыми все были </a:t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На их вопросы отвечаем.                                             И звуки все произносили,   </a:t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Следим, чтоб дети не шалили                                      Росли в уюте, чистоте</a:t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И чтобы ручки чисто мыли.                                          И помнили о доброте. </a:t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Кровать прилежно застилали,                                     И пусть с восторгом говорят</a:t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Красиво стол сервировали,                                          Про наш любимый детский сад.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Книга Наталья Владимировна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Селиванова Светлана Юрьевна</a:t>
            </a:r>
            <a:endParaRPr lang="ru-RU" dirty="0"/>
          </a:p>
        </p:txBody>
      </p:sp>
      <p:pic>
        <p:nvPicPr>
          <p:cNvPr id="1026" name="Picture 2" descr="D:\фото\МАМОЧКА\Копия SDC1079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447800"/>
            <a:ext cx="3714776" cy="3409960"/>
          </a:xfrm>
          <a:prstGeom prst="rect">
            <a:avLst/>
          </a:prstGeom>
          <a:noFill/>
        </p:spPr>
      </p:pic>
      <p:pic>
        <p:nvPicPr>
          <p:cNvPr id="1027" name="Picture 3" descr="D:\фото\садик\селев. фот\Копия SDC1033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2560" y="1447800"/>
            <a:ext cx="2611455" cy="33385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29198"/>
            <a:ext cx="8183880" cy="1643074"/>
          </a:xfrm>
        </p:spPr>
        <p:txBody>
          <a:bodyPr numCol="2">
            <a:normAutofit/>
          </a:bodyPr>
          <a:lstStyle/>
          <a:p>
            <a:r>
              <a:rPr lang="ru-RU" sz="1600" b="0" dirty="0" smtClean="0">
                <a:solidFill>
                  <a:schemeClr val="tx1"/>
                </a:solidFill>
                <a:effectLst/>
              </a:rPr>
              <a:t>В белом халате я у кровати.</a:t>
            </a:r>
            <a:br>
              <a:rPr lang="ru-RU" sz="1600" b="0" dirty="0" smtClean="0">
                <a:solidFill>
                  <a:schemeClr val="tx1"/>
                </a:solidFill>
                <a:effectLst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</a:rPr>
              <a:t>Мне не до сна: кукла больна.</a:t>
            </a:r>
            <a:br>
              <a:rPr lang="ru-RU" sz="1600" b="0" dirty="0" smtClean="0">
                <a:solidFill>
                  <a:schemeClr val="tx1"/>
                </a:solidFill>
                <a:effectLst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</a:rPr>
              <a:t>Кашель у </a:t>
            </a:r>
            <a:r>
              <a:rPr lang="ru-RU" sz="1600" b="0" dirty="0" err="1" smtClean="0">
                <a:solidFill>
                  <a:schemeClr val="tx1"/>
                </a:solidFill>
                <a:effectLst/>
              </a:rPr>
              <a:t>Лины</a:t>
            </a:r>
            <a:r>
              <a:rPr lang="ru-RU" sz="1600" b="0" dirty="0" smtClean="0">
                <a:solidFill>
                  <a:schemeClr val="tx1"/>
                </a:solidFill>
                <a:effectLst/>
              </a:rPr>
              <a:t>, в горлышке хрип.</a:t>
            </a:r>
            <a:br>
              <a:rPr lang="ru-RU" sz="1600" b="0" dirty="0" smtClean="0">
                <a:solidFill>
                  <a:schemeClr val="tx1"/>
                </a:solidFill>
                <a:effectLst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</a:rPr>
              <a:t>Может 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>ангина? </a:t>
            </a:r>
            <a:br>
              <a:rPr lang="ru-RU" sz="1800" b="0" dirty="0" smtClean="0">
                <a:solidFill>
                  <a:schemeClr val="tx1"/>
                </a:solidFill>
                <a:effectLst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</a:rPr>
              <a:t>А может быть грипп?  </a:t>
            </a: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</a:rPr>
              <a:t>Чаем с малиной куклу пою.</a:t>
            </a:r>
            <a:br>
              <a:rPr lang="ru-RU" sz="1800" b="0" dirty="0" smtClean="0">
                <a:solidFill>
                  <a:schemeClr val="tx1"/>
                </a:solidFill>
                <a:effectLst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</a:rPr>
              <a:t>Вылечу </a:t>
            </a:r>
            <a:r>
              <a:rPr lang="ru-RU" sz="1800" b="0" dirty="0" err="1" smtClean="0">
                <a:solidFill>
                  <a:schemeClr val="tx1"/>
                </a:solidFill>
                <a:effectLst/>
              </a:rPr>
              <a:t>Лину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>, дочку мою!</a:t>
            </a:r>
            <a:endParaRPr lang="ru-RU" sz="18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C:\Documents and Settings\Admin\Рабочий стол\фото мама\Копия IMG_20140214_1130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886" y="530225"/>
            <a:ext cx="3721166" cy="438943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фото мама\IMG_20140214_1132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5435" y="530225"/>
            <a:ext cx="3292079" cy="43894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786322"/>
            <a:ext cx="8183880" cy="1643074"/>
          </a:xfrm>
        </p:spPr>
        <p:txBody>
          <a:bodyPr>
            <a:noAutofit/>
          </a:bodyPr>
          <a:lstStyle/>
          <a:p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400" b="0" dirty="0" smtClean="0">
                <a:solidFill>
                  <a:schemeClr val="tx1"/>
                </a:solidFill>
              </a:rPr>
              <a:t>Диалог                                                                         Грузовик</a:t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-Кошка, кошка</a:t>
            </a:r>
            <a:r>
              <a:rPr lang="ru-RU" sz="1200" b="0" dirty="0" smtClean="0">
                <a:solidFill>
                  <a:schemeClr val="tx1"/>
                </a:solidFill>
              </a:rPr>
              <a:t>,                                                          М</a:t>
            </a:r>
            <a:r>
              <a:rPr lang="ru-RU" sz="1400" b="0" dirty="0" smtClean="0">
                <a:solidFill>
                  <a:schemeClr val="tx1"/>
                </a:solidFill>
              </a:rPr>
              <a:t>ой огромный грузовик,</a:t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Хочешь пышку?                                                  Быть без дела не привык.   </a:t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-Мяу! мне по вкусу мышка!                                 Что я только не грузил!                  </a:t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-Кошка, кошка, хочешь кашку?                           Что я только не возил!</a:t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-Мяу! мне по вкусу пташки!</a:t>
            </a: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400" dirty="0"/>
          </a:p>
        </p:txBody>
      </p:sp>
      <p:pic>
        <p:nvPicPr>
          <p:cNvPr id="2051" name="Picture 3" descr="F:\группа № 11 апрель 2014\DSC001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840372">
            <a:off x="4769968" y="938274"/>
            <a:ext cx="4030692" cy="3332329"/>
          </a:xfrm>
          <a:prstGeom prst="rect">
            <a:avLst/>
          </a:prstGeom>
          <a:noFill/>
        </p:spPr>
      </p:pic>
      <p:pic>
        <p:nvPicPr>
          <p:cNvPr id="2050" name="Picture 2" descr="F:\группа № 11 апрель 2014\Копия DSC001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063274">
            <a:off x="594015" y="279733"/>
            <a:ext cx="3932238" cy="42729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Это мы</a:t>
            </a:r>
            <a:endParaRPr lang="ru-RU" dirty="0"/>
          </a:p>
        </p:txBody>
      </p:sp>
      <p:pic>
        <p:nvPicPr>
          <p:cNvPr id="4" name="Содержимое 3" descr="129974EB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6094" y="530225"/>
            <a:ext cx="5757849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Занят я постройкой важной,</a:t>
            </a:r>
            <a:br>
              <a:rPr lang="ru-RU" sz="16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Строю дом многоэтажный.</a:t>
            </a:r>
            <a:br>
              <a:rPr lang="ru-RU" sz="16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Дом построю, а потом</a:t>
            </a:r>
            <a:br>
              <a:rPr lang="ru-RU" sz="16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Буду занят гаражом!</a:t>
            </a:r>
            <a:endParaRPr lang="ru-RU" sz="16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1" name="Picture 3" descr="C:\Documents and Settings\Admin\Мои документы\фотки гр сказка\Копия SAM_16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327260"/>
            <a:ext cx="4986344" cy="3659593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Мои документы\фотки гр сказка\Копия SAM_16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178615">
            <a:off x="5718060" y="1803601"/>
            <a:ext cx="2757478" cy="30456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1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1428736"/>
            <a:ext cx="3931920" cy="1143008"/>
          </a:xfrm>
        </p:spPr>
        <p:txBody>
          <a:bodyPr>
            <a:noAutofit/>
          </a:bodyPr>
          <a:lstStyle/>
          <a:p>
            <a:r>
              <a:rPr lang="ru-RU" sz="1400" b="0" dirty="0" smtClean="0"/>
              <a:t>К нам гости пришли,</a:t>
            </a:r>
          </a:p>
          <a:p>
            <a:r>
              <a:rPr lang="ru-RU" sz="1400" b="0" dirty="0" smtClean="0"/>
              <a:t> Дорогие пришли.</a:t>
            </a:r>
          </a:p>
          <a:p>
            <a:r>
              <a:rPr lang="ru-RU" sz="1400" b="0" dirty="0" smtClean="0"/>
              <a:t>Мы не зря кисель варили, </a:t>
            </a:r>
          </a:p>
          <a:p>
            <a:r>
              <a:rPr lang="ru-RU" sz="1400" b="0" dirty="0" smtClean="0"/>
              <a:t>Пироги пекли</a:t>
            </a:r>
            <a:endParaRPr lang="ru-RU" sz="14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714356"/>
            <a:ext cx="3931920" cy="1214446"/>
          </a:xfrm>
        </p:spPr>
        <p:txBody>
          <a:bodyPr>
            <a:noAutofit/>
          </a:bodyPr>
          <a:lstStyle/>
          <a:p>
            <a:r>
              <a:rPr lang="ru-RU" sz="1400" b="0" dirty="0" smtClean="0"/>
              <a:t>Кубик на кубик кладу осторожно:</a:t>
            </a:r>
          </a:p>
          <a:p>
            <a:r>
              <a:rPr lang="ru-RU" sz="1400" b="0" dirty="0" smtClean="0"/>
              <a:t>Башню построить высокую сложно!</a:t>
            </a:r>
          </a:p>
          <a:p>
            <a:r>
              <a:rPr lang="ru-RU" sz="1400" b="0" dirty="0" smtClean="0"/>
              <a:t>Кубики в ряд друг за другом кладу –</a:t>
            </a:r>
          </a:p>
          <a:p>
            <a:r>
              <a:rPr lang="ru-RU" sz="1400" b="0" dirty="0" smtClean="0"/>
              <a:t>И получается поезд! </a:t>
            </a:r>
            <a:r>
              <a:rPr lang="ru-RU" sz="1400" b="0" dirty="0" err="1" smtClean="0"/>
              <a:t>Ду-ду</a:t>
            </a:r>
            <a:r>
              <a:rPr lang="ru-RU" sz="1400" b="0" dirty="0" smtClean="0"/>
              <a:t>!</a:t>
            </a:r>
            <a:endParaRPr lang="ru-RU" sz="1400" b="0" dirty="0"/>
          </a:p>
        </p:txBody>
      </p:sp>
      <p:pic>
        <p:nvPicPr>
          <p:cNvPr id="3074" name="Picture 2" descr="C:\Documents and Settings\Admin\Мои документы\фотки гр сказка\Копия SAM_166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496"/>
            <a:ext cx="3930650" cy="3118069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Мои документы\фотки гр сказка\Копия Копия SAM_16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819658">
            <a:off x="5239526" y="2405376"/>
            <a:ext cx="3299630" cy="39554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2">
            <a:normAutofit/>
          </a:bodyPr>
          <a:lstStyle/>
          <a:p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Тихо входит синий вечер</a:t>
            </a:r>
            <a:br>
              <a:rPr lang="ru-RU" sz="14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В комнату мою.</a:t>
            </a:r>
            <a:br>
              <a:rPr lang="ru-RU" sz="14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Спите, куклы-человечки, </a:t>
            </a:r>
            <a:br>
              <a:rPr lang="ru-RU" sz="14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Баюшки-баю.</a:t>
            </a:r>
            <a:r>
              <a:rPr lang="ru-RU" sz="1400" b="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Уложу вас всех в кроватку,</a:t>
            </a:r>
            <a:br>
              <a:rPr lang="ru-RU" sz="14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песню вам спою.</a:t>
            </a:r>
            <a:br>
              <a:rPr lang="ru-RU" sz="14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Спите, детки сладко-сладко,</a:t>
            </a:r>
            <a:br>
              <a:rPr lang="ru-RU" sz="14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баюшки-баю.</a:t>
            </a:r>
            <a:endParaRPr lang="ru-RU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Documents and Settings\Admin\Мои документы\малыши\Копия P101006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882302">
            <a:off x="4313624" y="798122"/>
            <a:ext cx="3930650" cy="3537136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фотки гр сказка\Копия SAM_161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883151">
            <a:off x="500034" y="1285860"/>
            <a:ext cx="3600781" cy="34893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400" b="0" dirty="0" smtClean="0"/>
              <a:t>Знаем, знаем, да-да-да,</a:t>
            </a:r>
          </a:p>
          <a:p>
            <a:r>
              <a:rPr lang="ru-RU" sz="1400" b="0" dirty="0" smtClean="0"/>
              <a:t>Где тут прячется вода.</a:t>
            </a:r>
          </a:p>
          <a:p>
            <a:r>
              <a:rPr lang="ru-RU" sz="1400" b="0" dirty="0" smtClean="0"/>
              <a:t>Выходи, водица, мы пришли умыться.</a:t>
            </a:r>
            <a:endParaRPr lang="ru-RU" sz="14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rot="1097286">
            <a:off x="4652169" y="579438"/>
            <a:ext cx="3931920" cy="1063612"/>
          </a:xfrm>
        </p:spPr>
        <p:txBody>
          <a:bodyPr>
            <a:noAutofit/>
          </a:bodyPr>
          <a:lstStyle/>
          <a:p>
            <a:pPr algn="r"/>
            <a:r>
              <a:rPr lang="ru-RU" sz="1400" b="0" dirty="0" smtClean="0"/>
              <a:t>    Это – ложка, это- чашка,</a:t>
            </a:r>
          </a:p>
          <a:p>
            <a:pPr algn="r"/>
            <a:r>
              <a:rPr lang="ru-RU" sz="1400" b="0" dirty="0" smtClean="0"/>
              <a:t>В чашке гречневая кашка.</a:t>
            </a:r>
          </a:p>
          <a:p>
            <a:pPr algn="r"/>
            <a:r>
              <a:rPr lang="ru-RU" sz="1400" b="0" dirty="0" smtClean="0"/>
              <a:t>Ложка в чашке побывала –</a:t>
            </a:r>
          </a:p>
          <a:p>
            <a:pPr algn="r"/>
            <a:r>
              <a:rPr lang="ru-RU" sz="1400" b="0" dirty="0" smtClean="0"/>
              <a:t>Кашки гречневой не стало!</a:t>
            </a:r>
            <a:endParaRPr lang="ru-RU" sz="1400" b="0" dirty="0"/>
          </a:p>
        </p:txBody>
      </p:sp>
      <p:pic>
        <p:nvPicPr>
          <p:cNvPr id="5122" name="Picture 2" descr="C:\Documents and Settings\Admin\Мои документы\малыши\Копия P101005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181373" cy="2501356"/>
          </a:xfrm>
          <a:prstGeom prst="rect">
            <a:avLst/>
          </a:prstGeom>
          <a:noFill/>
        </p:spPr>
      </p:pic>
      <p:pic>
        <p:nvPicPr>
          <p:cNvPr id="10242" name="Picture 2" descr="C:\Documents and Settings\Admin\Мои документы\фотки гр сказка\SAM_184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980513">
            <a:off x="5905777" y="3089173"/>
            <a:ext cx="2983677" cy="2237758"/>
          </a:xfrm>
          <a:prstGeom prst="rect">
            <a:avLst/>
          </a:prstGeom>
          <a:noFill/>
        </p:spPr>
      </p:pic>
      <p:pic>
        <p:nvPicPr>
          <p:cNvPr id="10" name="Picture 2" descr="C:\Documents and Settings\Admin\Мои документы\фотки гр сказка\SAM_184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794817">
            <a:off x="3493648" y="4156514"/>
            <a:ext cx="2857519" cy="2143140"/>
          </a:xfrm>
          <a:prstGeom prst="rect">
            <a:avLst/>
          </a:prstGeom>
          <a:noFill/>
        </p:spPr>
      </p:pic>
      <p:pic>
        <p:nvPicPr>
          <p:cNvPr id="13" name="Picture 3" descr="C:\Documents and Settings\Admin\Мои документы\фотки гр сказка\SAM_18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33071">
            <a:off x="4408671" y="1640951"/>
            <a:ext cx="2357454" cy="176809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0850637">
            <a:off x="571472" y="1071546"/>
            <a:ext cx="3931920" cy="1285884"/>
          </a:xfrm>
        </p:spPr>
        <p:txBody>
          <a:bodyPr>
            <a:normAutofit fontScale="25000" lnSpcReduction="20000"/>
          </a:bodyPr>
          <a:lstStyle/>
          <a:p>
            <a:r>
              <a:rPr lang="ru-RU" sz="5600" b="0" dirty="0" smtClean="0"/>
              <a:t>Мы – красавицы Матрёшки, </a:t>
            </a:r>
          </a:p>
          <a:p>
            <a:r>
              <a:rPr lang="ru-RU" sz="5600" b="0" dirty="0" smtClean="0"/>
              <a:t>Разноцветные одёжки.</a:t>
            </a:r>
          </a:p>
          <a:p>
            <a:r>
              <a:rPr lang="ru-RU" sz="5600" b="0" dirty="0" smtClean="0"/>
              <a:t>Раз – Матрёна, два – </a:t>
            </a:r>
            <a:r>
              <a:rPr lang="ru-RU" sz="5600" b="0" dirty="0" err="1" smtClean="0"/>
              <a:t>Малаша</a:t>
            </a:r>
            <a:r>
              <a:rPr lang="ru-RU" sz="5600" b="0" dirty="0" smtClean="0"/>
              <a:t>, </a:t>
            </a:r>
          </a:p>
          <a:p>
            <a:r>
              <a:rPr lang="ru-RU" sz="5600" b="0" dirty="0" smtClean="0"/>
              <a:t>Мила – три, четыре – Маша, </a:t>
            </a:r>
          </a:p>
          <a:p>
            <a:r>
              <a:rPr lang="ru-RU" sz="5600" b="0" dirty="0" smtClean="0"/>
              <a:t>Маргарита – это пять.</a:t>
            </a:r>
          </a:p>
          <a:p>
            <a:r>
              <a:rPr lang="ru-RU" sz="5600" b="0" dirty="0" smtClean="0"/>
              <a:t>Нас не трудно сосчитать.</a:t>
            </a:r>
          </a:p>
          <a:p>
            <a:endParaRPr lang="ru-RU" sz="14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rot="634653">
            <a:off x="4634592" y="577964"/>
            <a:ext cx="3931920" cy="1003383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3400" b="0" dirty="0" smtClean="0"/>
              <a:t>Подберу я пазлы</a:t>
            </a:r>
          </a:p>
          <a:p>
            <a:pPr algn="ctr"/>
            <a:r>
              <a:rPr lang="ru-RU" sz="3400" b="0" dirty="0" smtClean="0"/>
              <a:t>И сложу картинку.</a:t>
            </a:r>
          </a:p>
          <a:p>
            <a:pPr algn="ctr"/>
            <a:r>
              <a:rPr lang="ru-RU" sz="3400" b="0" dirty="0" smtClean="0"/>
              <a:t>Очень хочется мне</a:t>
            </a:r>
          </a:p>
          <a:p>
            <a:pPr algn="ctr"/>
            <a:r>
              <a:rPr lang="ru-RU" sz="3400" b="0" dirty="0" smtClean="0"/>
              <a:t>Удивить Галинку.</a:t>
            </a:r>
          </a:p>
          <a:p>
            <a:endParaRPr lang="ru-RU" sz="1600" b="0" dirty="0" smtClean="0">
              <a:latin typeface="Constantia" pitchFamily="18" charset="0"/>
            </a:endParaRPr>
          </a:p>
        </p:txBody>
      </p:sp>
      <p:pic>
        <p:nvPicPr>
          <p:cNvPr id="6146" name="Picture 2" descr="C:\Documents and Settings\Admin\Мои документы\фотки гр сказка\Копия SAM_164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73182">
            <a:off x="642910" y="2643182"/>
            <a:ext cx="3930650" cy="3208893"/>
          </a:xfrm>
          <a:prstGeom prst="rect">
            <a:avLst/>
          </a:prstGeom>
          <a:noFill/>
        </p:spPr>
      </p:pic>
      <p:pic>
        <p:nvPicPr>
          <p:cNvPr id="13" name="Picture 2" descr="C:\Documents and Settings\Admin\Мои документы\фотки гр сказка\Копия SAM_166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655487">
            <a:off x="5266002" y="1773125"/>
            <a:ext cx="3065621" cy="34893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0962392">
            <a:off x="607224" y="579438"/>
            <a:ext cx="3931920" cy="79216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ru-RU" sz="1500" b="0" dirty="0" smtClean="0"/>
              <a:t>В гости кукла приглашает,</a:t>
            </a:r>
          </a:p>
          <a:p>
            <a:pPr>
              <a:spcBef>
                <a:spcPts val="0"/>
              </a:spcBef>
            </a:pPr>
            <a:r>
              <a:rPr lang="ru-RU" sz="1500" b="0" dirty="0" smtClean="0"/>
              <a:t>Всех нас чаем угощает:</a:t>
            </a:r>
          </a:p>
          <a:p>
            <a:pPr>
              <a:spcBef>
                <a:spcPts val="0"/>
              </a:spcBef>
            </a:pPr>
            <a:r>
              <a:rPr lang="ru-RU" sz="1500" b="0" dirty="0" smtClean="0"/>
              <a:t>«Приходите все, игрушки!</a:t>
            </a:r>
          </a:p>
          <a:p>
            <a:pPr>
              <a:spcBef>
                <a:spcPts val="0"/>
              </a:spcBef>
            </a:pPr>
            <a:r>
              <a:rPr lang="ru-RU" sz="1500" b="0" dirty="0" smtClean="0"/>
              <a:t>Будут вам и плюшки»</a:t>
            </a:r>
          </a:p>
          <a:p>
            <a:endParaRPr lang="ru-RU" sz="16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rot="592720">
            <a:off x="4628007" y="577350"/>
            <a:ext cx="3931920" cy="1073838"/>
          </a:xfrm>
        </p:spPr>
        <p:txBody>
          <a:bodyPr>
            <a:noAutofit/>
          </a:bodyPr>
          <a:lstStyle/>
          <a:p>
            <a:pPr algn="ctr"/>
            <a:r>
              <a:rPr lang="ru-RU" sz="1400" b="0" dirty="0" smtClean="0"/>
              <a:t>У меня есть телефон.</a:t>
            </a:r>
          </a:p>
          <a:p>
            <a:pPr algn="ctr"/>
            <a:r>
              <a:rPr lang="ru-RU" sz="1400" b="0" dirty="0" smtClean="0"/>
              <a:t>Вот какой красивый он!</a:t>
            </a:r>
          </a:p>
          <a:p>
            <a:pPr algn="ctr"/>
            <a:r>
              <a:rPr lang="ru-RU" sz="1400" b="0" dirty="0" smtClean="0"/>
              <a:t>Много кнопочек блестящих,</a:t>
            </a:r>
          </a:p>
          <a:p>
            <a:pPr algn="ctr"/>
            <a:r>
              <a:rPr lang="ru-RU" sz="1400" b="0" dirty="0" smtClean="0"/>
              <a:t>И звонит, как настоящий.</a:t>
            </a:r>
            <a:endParaRPr lang="ru-RU" sz="1400" b="0" dirty="0"/>
          </a:p>
        </p:txBody>
      </p:sp>
      <p:pic>
        <p:nvPicPr>
          <p:cNvPr id="3074" name="Picture 2" descr="C:\Documents and Settings\Admin\Мои документы\фотки гр сказка\SAM_186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649986">
            <a:off x="4883236" y="1785228"/>
            <a:ext cx="3377723" cy="3632201"/>
          </a:xfrm>
          <a:prstGeom prst="rect">
            <a:avLst/>
          </a:prstGeom>
          <a:noFill/>
        </p:spPr>
      </p:pic>
      <p:pic>
        <p:nvPicPr>
          <p:cNvPr id="11" name="Picture 2" descr="C:\Documents and Settings\Admin\Мои документы\фотки гр сказка\малыши\P101006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882233">
            <a:off x="606451" y="1587057"/>
            <a:ext cx="3266349" cy="343695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612</TotalTime>
  <Words>484</Words>
  <Application>Microsoft Office PowerPoint</Application>
  <PresentationFormat>Экран (4:3)</PresentationFormat>
  <Paragraphs>98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Вот они какие - дети нашей группы младшая группа  «Сказка»</vt:lpstr>
      <vt:lpstr>          Детей с улыбкой мы встречаем.                                  Чтобы здоровыми все были  На их вопросы отвечаем.                                             И звуки все произносили,    Следим, чтоб дети не шалили                                      Росли в уюте, чистоте И чтобы ручки чисто мыли.                                          И помнили о доброте.  Кровать прилежно застилали,                                     И пусть с восторгом говорят Красиво стол сервировали,                                          Про наш любимый детский сад. </vt:lpstr>
      <vt:lpstr>Это мы</vt:lpstr>
      <vt:lpstr>Занят я постройкой важной, Строю дом многоэтажный. Дом построю, а потом Буду занят гаражом!</vt:lpstr>
      <vt:lpstr>Презентация PowerPoint</vt:lpstr>
      <vt:lpstr>Тихо входит синий вечер В комнату мою. Спите, куклы-человечки,  Баюшки-баю. Уложу вас всех в кроватку, песню вам спою. Спите, детки сладко-сладко, баюшки-баю.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Вот какие мы большие Всё умеем сами! Вот какие мы большие – Повторяйте с нами:   Эта ножка - левая, эта ножка – правая… Или всё наоборот?  Может лучше обратиться К нашей милой няне?</vt:lpstr>
      <vt:lpstr>Мы - в просторном, светлом зале. И в нарядном этом зале Тётя села у рояля! Бегают тётины пальцы проворные, Трогают клавиши белые, чёрные. Мы возле тёти на стульях сидели Про Машу и киску песенки пели. Потом в этом зале мы с тётей плясали. </vt:lpstr>
      <vt:lpstr>Презентация PowerPoint</vt:lpstr>
      <vt:lpstr>Презентация PowerPoint</vt:lpstr>
      <vt:lpstr>Мы играем целый день, целый день играть не лень. Ты смотри не отставай, Всё за нами повторяй.</vt:lpstr>
      <vt:lpstr>Презентация PowerPoint</vt:lpstr>
      <vt:lpstr>Нам на месте не сидится, Любим мы повеселиться.  Нам плясать и петь не лень – мы б плясали целый день!</vt:lpstr>
      <vt:lpstr>В белом халате я у кровати. Мне не до сна: кукла больна. Кашель у Лины, в горлышке хрип. Может ангина?  А может быть грипп?   Чаем с малиной куклу пою. Вылечу Лину, дочку мою!</vt:lpstr>
      <vt:lpstr>                    Диалог                                                                         Грузовик -Кошка, кошка,                                                          Мой огромный грузовик, Хочешь пышку?                                                  Быть без дела не привык.    -Мяу! мне по вкусу мышка!                                 Что я только не грузил!                   -Кошка, кошка, хочешь кашку?                           Что я только не возил! -Мяу! мне по вкусу пташки!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Вот они какие - дети нашей группы младшая группа  «Сказка»</dc:title>
  <dc:creator>Admin</dc:creator>
  <cp:lastModifiedBy>User</cp:lastModifiedBy>
  <cp:revision>67</cp:revision>
  <dcterms:created xsi:type="dcterms:W3CDTF">2013-11-12T04:32:51Z</dcterms:created>
  <dcterms:modified xsi:type="dcterms:W3CDTF">2016-12-05T07:34:36Z</dcterms:modified>
</cp:coreProperties>
</file>